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57" r:id="rId4"/>
    <p:sldId id="260" r:id="rId5"/>
    <p:sldId id="261" r:id="rId6"/>
    <p:sldId id="262" r:id="rId7"/>
    <p:sldId id="263" r:id="rId8"/>
    <p:sldId id="265" r:id="rId9"/>
    <p:sldId id="264" r:id="rId10"/>
    <p:sldId id="266" r:id="rId11"/>
    <p:sldId id="267" r:id="rId12"/>
    <p:sldId id="268" r:id="rId13"/>
    <p:sldId id="269"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35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élia Grand" userId="06b843987cd2a934" providerId="LiveId" clId="{2AE650E8-F30B-47E1-907B-07F92CEB1AD9}"/>
    <pc:docChg chg="undo custSel addSld delSld modSld">
      <pc:chgData name="Célia Grand" userId="06b843987cd2a934" providerId="LiveId" clId="{2AE650E8-F30B-47E1-907B-07F92CEB1AD9}" dt="2021-06-13T08:24:12.983" v="2048" actId="20577"/>
      <pc:docMkLst>
        <pc:docMk/>
      </pc:docMkLst>
      <pc:sldChg chg="modSp new mod">
        <pc:chgData name="Célia Grand" userId="06b843987cd2a934" providerId="LiveId" clId="{2AE650E8-F30B-47E1-907B-07F92CEB1AD9}" dt="2021-06-13T08:08:33.094" v="184" actId="20577"/>
        <pc:sldMkLst>
          <pc:docMk/>
          <pc:sldMk cId="949073005" sldId="256"/>
        </pc:sldMkLst>
        <pc:spChg chg="mod">
          <ac:chgData name="Célia Grand" userId="06b843987cd2a934" providerId="LiveId" clId="{2AE650E8-F30B-47E1-907B-07F92CEB1AD9}" dt="2021-06-13T08:06:50.815" v="59" actId="313"/>
          <ac:spMkLst>
            <pc:docMk/>
            <pc:sldMk cId="949073005" sldId="256"/>
            <ac:spMk id="2" creationId="{F853CBAC-B133-4D60-A475-478DCF46F166}"/>
          </ac:spMkLst>
        </pc:spChg>
        <pc:spChg chg="mod">
          <ac:chgData name="Célia Grand" userId="06b843987cd2a934" providerId="LiveId" clId="{2AE650E8-F30B-47E1-907B-07F92CEB1AD9}" dt="2021-06-13T08:08:33.094" v="184" actId="20577"/>
          <ac:spMkLst>
            <pc:docMk/>
            <pc:sldMk cId="949073005" sldId="256"/>
            <ac:spMk id="3" creationId="{9FA8BD33-9926-4721-B17E-B693B4C734FD}"/>
          </ac:spMkLst>
        </pc:spChg>
      </pc:sldChg>
      <pc:sldChg chg="modSp new mod">
        <pc:chgData name="Célia Grand" userId="06b843987cd2a934" providerId="LiveId" clId="{2AE650E8-F30B-47E1-907B-07F92CEB1AD9}" dt="2021-06-13T08:08:16.280" v="162" actId="14100"/>
        <pc:sldMkLst>
          <pc:docMk/>
          <pc:sldMk cId="3235708795" sldId="257"/>
        </pc:sldMkLst>
        <pc:spChg chg="mod">
          <ac:chgData name="Célia Grand" userId="06b843987cd2a934" providerId="LiveId" clId="{2AE650E8-F30B-47E1-907B-07F92CEB1AD9}" dt="2021-06-13T08:07:22.019" v="136" actId="20577"/>
          <ac:spMkLst>
            <pc:docMk/>
            <pc:sldMk cId="3235708795" sldId="257"/>
            <ac:spMk id="2" creationId="{D2305B60-985E-47B7-BB27-3CDBB0162A30}"/>
          </ac:spMkLst>
        </pc:spChg>
        <pc:spChg chg="mod">
          <ac:chgData name="Célia Grand" userId="06b843987cd2a934" providerId="LiveId" clId="{2AE650E8-F30B-47E1-907B-07F92CEB1AD9}" dt="2021-06-13T08:08:16.280" v="162" actId="14100"/>
          <ac:spMkLst>
            <pc:docMk/>
            <pc:sldMk cId="3235708795" sldId="257"/>
            <ac:spMk id="3" creationId="{84C0F61C-7BE7-44F7-B73F-71FD2471512B}"/>
          </ac:spMkLst>
        </pc:spChg>
      </pc:sldChg>
      <pc:sldChg chg="addSp delSp modSp new del mod">
        <pc:chgData name="Célia Grand" userId="06b843987cd2a934" providerId="LiveId" clId="{2AE650E8-F30B-47E1-907B-07F92CEB1AD9}" dt="2021-06-13T08:12:21.807" v="501" actId="2696"/>
        <pc:sldMkLst>
          <pc:docMk/>
          <pc:sldMk cId="2670536081" sldId="258"/>
        </pc:sldMkLst>
        <pc:spChg chg="del">
          <ac:chgData name="Célia Grand" userId="06b843987cd2a934" providerId="LiveId" clId="{2AE650E8-F30B-47E1-907B-07F92CEB1AD9}" dt="2021-06-13T08:08:42.782" v="186" actId="478"/>
          <ac:spMkLst>
            <pc:docMk/>
            <pc:sldMk cId="2670536081" sldId="258"/>
            <ac:spMk id="2" creationId="{4E0AC10B-AF35-4AF8-94C9-EBFCE6D3B7E7}"/>
          </ac:spMkLst>
        </pc:spChg>
        <pc:spChg chg="del mod">
          <ac:chgData name="Célia Grand" userId="06b843987cd2a934" providerId="LiveId" clId="{2AE650E8-F30B-47E1-907B-07F92CEB1AD9}" dt="2021-06-13T08:09:01.381" v="188"/>
          <ac:spMkLst>
            <pc:docMk/>
            <pc:sldMk cId="2670536081" sldId="258"/>
            <ac:spMk id="3" creationId="{4BB5878F-A07D-4BA0-9832-EA42476B8244}"/>
          </ac:spMkLst>
        </pc:spChg>
        <pc:spChg chg="add mod">
          <ac:chgData name="Célia Grand" userId="06b843987cd2a934" providerId="LiveId" clId="{2AE650E8-F30B-47E1-907B-07F92CEB1AD9}" dt="2021-06-13T08:12:09.642" v="499" actId="14100"/>
          <ac:spMkLst>
            <pc:docMk/>
            <pc:sldMk cId="2670536081" sldId="258"/>
            <ac:spMk id="6" creationId="{564DF347-3584-484B-9B9B-9EA0C84A321A}"/>
          </ac:spMkLst>
        </pc:spChg>
        <pc:spChg chg="add mod">
          <ac:chgData name="Célia Grand" userId="06b843987cd2a934" providerId="LiveId" clId="{2AE650E8-F30B-47E1-907B-07F92CEB1AD9}" dt="2021-06-13T08:12:14.899" v="500" actId="21"/>
          <ac:spMkLst>
            <pc:docMk/>
            <pc:sldMk cId="2670536081" sldId="258"/>
            <ac:spMk id="8" creationId="{2DD325F5-CF0C-4F6E-AB61-4DE9F15C7F30}"/>
          </ac:spMkLst>
        </pc:spChg>
        <pc:picChg chg="add del mod">
          <ac:chgData name="Célia Grand" userId="06b843987cd2a934" providerId="LiveId" clId="{2AE650E8-F30B-47E1-907B-07F92CEB1AD9}" dt="2021-06-13T08:12:14.899" v="500" actId="21"/>
          <ac:picMkLst>
            <pc:docMk/>
            <pc:sldMk cId="2670536081" sldId="258"/>
            <ac:picMk id="5" creationId="{2DEA829D-82E2-4874-9391-80A82247767C}"/>
          </ac:picMkLst>
        </pc:picChg>
      </pc:sldChg>
      <pc:sldChg chg="modSp new mod">
        <pc:chgData name="Célia Grand" userId="06b843987cd2a934" providerId="LiveId" clId="{2AE650E8-F30B-47E1-907B-07F92CEB1AD9}" dt="2021-06-13T08:15:54.709" v="695" actId="20577"/>
        <pc:sldMkLst>
          <pc:docMk/>
          <pc:sldMk cId="2687295109" sldId="259"/>
        </pc:sldMkLst>
        <pc:spChg chg="mod">
          <ac:chgData name="Célia Grand" userId="06b843987cd2a934" providerId="LiveId" clId="{2AE650E8-F30B-47E1-907B-07F92CEB1AD9}" dt="2021-06-13T08:09:58.597" v="297" actId="20577"/>
          <ac:spMkLst>
            <pc:docMk/>
            <pc:sldMk cId="2687295109" sldId="259"/>
            <ac:spMk id="2" creationId="{0B89C494-8370-4EEB-8F80-A7341DE10F09}"/>
          </ac:spMkLst>
        </pc:spChg>
        <pc:spChg chg="mod">
          <ac:chgData name="Célia Grand" userId="06b843987cd2a934" providerId="LiveId" clId="{2AE650E8-F30B-47E1-907B-07F92CEB1AD9}" dt="2021-06-13T08:15:54.709" v="695" actId="20577"/>
          <ac:spMkLst>
            <pc:docMk/>
            <pc:sldMk cId="2687295109" sldId="259"/>
            <ac:spMk id="3" creationId="{C3EA037D-14BB-4BA8-8FF1-58EECFD052E7}"/>
          </ac:spMkLst>
        </pc:spChg>
      </pc:sldChg>
      <pc:sldChg chg="addSp delSp modSp new mod">
        <pc:chgData name="Célia Grand" userId="06b843987cd2a934" providerId="LiveId" clId="{2AE650E8-F30B-47E1-907B-07F92CEB1AD9}" dt="2021-06-13T08:12:31.393" v="521" actId="20577"/>
        <pc:sldMkLst>
          <pc:docMk/>
          <pc:sldMk cId="3177540083" sldId="260"/>
        </pc:sldMkLst>
        <pc:spChg chg="mod">
          <ac:chgData name="Célia Grand" userId="06b843987cd2a934" providerId="LiveId" clId="{2AE650E8-F30B-47E1-907B-07F92CEB1AD9}" dt="2021-06-13T08:12:31.393" v="521" actId="20577"/>
          <ac:spMkLst>
            <pc:docMk/>
            <pc:sldMk cId="3177540083" sldId="260"/>
            <ac:spMk id="2" creationId="{0C1926E6-E6AF-45F2-9D07-1B3EB61F6ED3}"/>
          </ac:spMkLst>
        </pc:spChg>
        <pc:spChg chg="del">
          <ac:chgData name="Célia Grand" userId="06b843987cd2a934" providerId="LiveId" clId="{2AE650E8-F30B-47E1-907B-07F92CEB1AD9}" dt="2021-06-13T08:12:27.071" v="503"/>
          <ac:spMkLst>
            <pc:docMk/>
            <pc:sldMk cId="3177540083" sldId="260"/>
            <ac:spMk id="3" creationId="{D9A64734-C69A-4D04-BC2B-477B3EE05F0B}"/>
          </ac:spMkLst>
        </pc:spChg>
        <pc:picChg chg="add mod">
          <ac:chgData name="Célia Grand" userId="06b843987cd2a934" providerId="LiveId" clId="{2AE650E8-F30B-47E1-907B-07F92CEB1AD9}" dt="2021-06-13T08:12:27.071" v="503"/>
          <ac:picMkLst>
            <pc:docMk/>
            <pc:sldMk cId="3177540083" sldId="260"/>
            <ac:picMk id="4" creationId="{82C6573E-9624-45E8-8AFA-8CA5E1311030}"/>
          </ac:picMkLst>
        </pc:picChg>
      </pc:sldChg>
      <pc:sldChg chg="addSp delSp modSp new mod">
        <pc:chgData name="Célia Grand" userId="06b843987cd2a934" providerId="LiveId" clId="{2AE650E8-F30B-47E1-907B-07F92CEB1AD9}" dt="2021-06-13T08:14:32.327" v="639" actId="20577"/>
        <pc:sldMkLst>
          <pc:docMk/>
          <pc:sldMk cId="3740123010" sldId="261"/>
        </pc:sldMkLst>
        <pc:spChg chg="mod">
          <ac:chgData name="Célia Grand" userId="06b843987cd2a934" providerId="LiveId" clId="{2AE650E8-F30B-47E1-907B-07F92CEB1AD9}" dt="2021-06-13T08:14:32.327" v="639" actId="20577"/>
          <ac:spMkLst>
            <pc:docMk/>
            <pc:sldMk cId="3740123010" sldId="261"/>
            <ac:spMk id="2" creationId="{8B7EAACC-281D-446B-8012-FB693218701B}"/>
          </ac:spMkLst>
        </pc:spChg>
        <pc:spChg chg="del">
          <ac:chgData name="Célia Grand" userId="06b843987cd2a934" providerId="LiveId" clId="{2AE650E8-F30B-47E1-907B-07F92CEB1AD9}" dt="2021-06-13T08:14:01.725" v="551"/>
          <ac:spMkLst>
            <pc:docMk/>
            <pc:sldMk cId="3740123010" sldId="261"/>
            <ac:spMk id="3" creationId="{C8596241-52E8-486F-9B9D-914470CE2263}"/>
          </ac:spMkLst>
        </pc:spChg>
        <pc:picChg chg="add mod">
          <ac:chgData name="Célia Grand" userId="06b843987cd2a934" providerId="LiveId" clId="{2AE650E8-F30B-47E1-907B-07F92CEB1AD9}" dt="2021-06-13T08:14:01.725" v="551"/>
          <ac:picMkLst>
            <pc:docMk/>
            <pc:sldMk cId="3740123010" sldId="261"/>
            <ac:picMk id="5" creationId="{467E85DE-5302-42C0-9EC1-380D1F2C488D}"/>
          </ac:picMkLst>
        </pc:picChg>
      </pc:sldChg>
      <pc:sldChg chg="addSp delSp modSp new mod">
        <pc:chgData name="Célia Grand" userId="06b843987cd2a934" providerId="LiveId" clId="{2AE650E8-F30B-47E1-907B-07F92CEB1AD9}" dt="2021-06-13T08:14:59.185" v="657"/>
        <pc:sldMkLst>
          <pc:docMk/>
          <pc:sldMk cId="3267686555" sldId="262"/>
        </pc:sldMkLst>
        <pc:spChg chg="mod">
          <ac:chgData name="Célia Grand" userId="06b843987cd2a934" providerId="LiveId" clId="{2AE650E8-F30B-47E1-907B-07F92CEB1AD9}" dt="2021-06-13T08:14:44.711" v="656" actId="20577"/>
          <ac:spMkLst>
            <pc:docMk/>
            <pc:sldMk cId="3267686555" sldId="262"/>
            <ac:spMk id="2" creationId="{22F461FF-52E6-4C54-9DB5-D4CD068B529B}"/>
          </ac:spMkLst>
        </pc:spChg>
        <pc:spChg chg="del">
          <ac:chgData name="Célia Grand" userId="06b843987cd2a934" providerId="LiveId" clId="{2AE650E8-F30B-47E1-907B-07F92CEB1AD9}" dt="2021-06-13T08:14:59.185" v="657"/>
          <ac:spMkLst>
            <pc:docMk/>
            <pc:sldMk cId="3267686555" sldId="262"/>
            <ac:spMk id="3" creationId="{3CCE489D-38F9-46F9-80B0-855FD817F366}"/>
          </ac:spMkLst>
        </pc:spChg>
        <pc:picChg chg="add mod">
          <ac:chgData name="Célia Grand" userId="06b843987cd2a934" providerId="LiveId" clId="{2AE650E8-F30B-47E1-907B-07F92CEB1AD9}" dt="2021-06-13T08:14:59.185" v="657"/>
          <ac:picMkLst>
            <pc:docMk/>
            <pc:sldMk cId="3267686555" sldId="262"/>
            <ac:picMk id="5" creationId="{86419260-951B-4A65-8653-F33BB6E5E9EC}"/>
          </ac:picMkLst>
        </pc:picChg>
      </pc:sldChg>
      <pc:sldChg chg="addSp delSp modSp new mod">
        <pc:chgData name="Célia Grand" userId="06b843987cd2a934" providerId="LiveId" clId="{2AE650E8-F30B-47E1-907B-07F92CEB1AD9}" dt="2021-06-13T08:17:08.433" v="761" actId="1076"/>
        <pc:sldMkLst>
          <pc:docMk/>
          <pc:sldMk cId="2872429469" sldId="263"/>
        </pc:sldMkLst>
        <pc:spChg chg="mod">
          <ac:chgData name="Célia Grand" userId="06b843987cd2a934" providerId="LiveId" clId="{2AE650E8-F30B-47E1-907B-07F92CEB1AD9}" dt="2021-06-13T08:16:20.012" v="730" actId="20577"/>
          <ac:spMkLst>
            <pc:docMk/>
            <pc:sldMk cId="2872429469" sldId="263"/>
            <ac:spMk id="2" creationId="{D27BEC8E-EFB3-40CA-82AA-5BE54D4C7821}"/>
          </ac:spMkLst>
        </pc:spChg>
        <pc:spChg chg="del">
          <ac:chgData name="Célia Grand" userId="06b843987cd2a934" providerId="LiveId" clId="{2AE650E8-F30B-47E1-907B-07F92CEB1AD9}" dt="2021-06-13T08:16:30.862" v="731"/>
          <ac:spMkLst>
            <pc:docMk/>
            <pc:sldMk cId="2872429469" sldId="263"/>
            <ac:spMk id="3" creationId="{4F921878-D035-41F7-84AC-51842A3B34E2}"/>
          </ac:spMkLst>
        </pc:spChg>
        <pc:picChg chg="add mod">
          <ac:chgData name="Célia Grand" userId="06b843987cd2a934" providerId="LiveId" clId="{2AE650E8-F30B-47E1-907B-07F92CEB1AD9}" dt="2021-06-13T08:17:08.433" v="761" actId="1076"/>
          <ac:picMkLst>
            <pc:docMk/>
            <pc:sldMk cId="2872429469" sldId="263"/>
            <ac:picMk id="5" creationId="{B07D76C3-7D69-41F0-B5FF-684710D0DA2E}"/>
          </ac:picMkLst>
        </pc:picChg>
        <pc:picChg chg="add del mod">
          <ac:chgData name="Célia Grand" userId="06b843987cd2a934" providerId="LiveId" clId="{2AE650E8-F30B-47E1-907B-07F92CEB1AD9}" dt="2021-06-13T08:17:07.782" v="760"/>
          <ac:picMkLst>
            <pc:docMk/>
            <pc:sldMk cId="2872429469" sldId="263"/>
            <ac:picMk id="7" creationId="{905C1E41-8EA0-443C-AF81-774188FFEB32}"/>
          </ac:picMkLst>
        </pc:picChg>
      </pc:sldChg>
      <pc:sldChg chg="addSp delSp modSp new mod">
        <pc:chgData name="Célia Grand" userId="06b843987cd2a934" providerId="LiveId" clId="{2AE650E8-F30B-47E1-907B-07F92CEB1AD9}" dt="2021-06-13T08:17:31.375" v="787"/>
        <pc:sldMkLst>
          <pc:docMk/>
          <pc:sldMk cId="1140393325" sldId="264"/>
        </pc:sldMkLst>
        <pc:spChg chg="mod">
          <ac:chgData name="Célia Grand" userId="06b843987cd2a934" providerId="LiveId" clId="{2AE650E8-F30B-47E1-907B-07F92CEB1AD9}" dt="2021-06-13T08:16:40.973" v="753" actId="20577"/>
          <ac:spMkLst>
            <pc:docMk/>
            <pc:sldMk cId="1140393325" sldId="264"/>
            <ac:spMk id="2" creationId="{1D61F722-DC71-4A46-8C7C-7B1EA7832DD3}"/>
          </ac:spMkLst>
        </pc:spChg>
        <pc:spChg chg="del">
          <ac:chgData name="Célia Grand" userId="06b843987cd2a934" providerId="LiveId" clId="{2AE650E8-F30B-47E1-907B-07F92CEB1AD9}" dt="2021-06-13T08:17:31.375" v="787"/>
          <ac:spMkLst>
            <pc:docMk/>
            <pc:sldMk cId="1140393325" sldId="264"/>
            <ac:spMk id="3" creationId="{EC4684BB-92CF-42F3-86C0-11E79DA75D6E}"/>
          </ac:spMkLst>
        </pc:spChg>
        <pc:picChg chg="add mod">
          <ac:chgData name="Célia Grand" userId="06b843987cd2a934" providerId="LiveId" clId="{2AE650E8-F30B-47E1-907B-07F92CEB1AD9}" dt="2021-06-13T08:17:31.375" v="787"/>
          <ac:picMkLst>
            <pc:docMk/>
            <pc:sldMk cId="1140393325" sldId="264"/>
            <ac:picMk id="5" creationId="{A8D95BC7-827A-4BEF-86B9-A1B85F57965B}"/>
          </ac:picMkLst>
        </pc:picChg>
      </pc:sldChg>
      <pc:sldChg chg="addSp delSp modSp new mod">
        <pc:chgData name="Célia Grand" userId="06b843987cd2a934" providerId="LiveId" clId="{2AE650E8-F30B-47E1-907B-07F92CEB1AD9}" dt="2021-06-13T08:17:19.154" v="786"/>
        <pc:sldMkLst>
          <pc:docMk/>
          <pc:sldMk cId="4137006056" sldId="265"/>
        </pc:sldMkLst>
        <pc:spChg chg="mod">
          <ac:chgData name="Célia Grand" userId="06b843987cd2a934" providerId="LiveId" clId="{2AE650E8-F30B-47E1-907B-07F92CEB1AD9}" dt="2021-06-13T08:17:16.991" v="785" actId="20577"/>
          <ac:spMkLst>
            <pc:docMk/>
            <pc:sldMk cId="4137006056" sldId="265"/>
            <ac:spMk id="2" creationId="{A3DF9BA9-EFE7-4919-B409-FF25781EA3B9}"/>
          </ac:spMkLst>
        </pc:spChg>
        <pc:spChg chg="del">
          <ac:chgData name="Célia Grand" userId="06b843987cd2a934" providerId="LiveId" clId="{2AE650E8-F30B-47E1-907B-07F92CEB1AD9}" dt="2021-06-13T08:17:19.154" v="786"/>
          <ac:spMkLst>
            <pc:docMk/>
            <pc:sldMk cId="4137006056" sldId="265"/>
            <ac:spMk id="3" creationId="{370D0C3A-DF2D-4535-BEB8-92A05FDD73F9}"/>
          </ac:spMkLst>
        </pc:spChg>
        <pc:picChg chg="add mod">
          <ac:chgData name="Célia Grand" userId="06b843987cd2a934" providerId="LiveId" clId="{2AE650E8-F30B-47E1-907B-07F92CEB1AD9}" dt="2021-06-13T08:17:19.154" v="786"/>
          <ac:picMkLst>
            <pc:docMk/>
            <pc:sldMk cId="4137006056" sldId="265"/>
            <ac:picMk id="5" creationId="{4A8772D9-7E2C-4C06-A563-800EB5C2EFD1}"/>
          </ac:picMkLst>
        </pc:picChg>
      </pc:sldChg>
      <pc:sldChg chg="addSp delSp modSp new mod">
        <pc:chgData name="Célia Grand" userId="06b843987cd2a934" providerId="LiveId" clId="{2AE650E8-F30B-47E1-907B-07F92CEB1AD9}" dt="2021-06-13T08:18:13.202" v="819"/>
        <pc:sldMkLst>
          <pc:docMk/>
          <pc:sldMk cId="1571692697" sldId="266"/>
        </pc:sldMkLst>
        <pc:spChg chg="mod">
          <ac:chgData name="Célia Grand" userId="06b843987cd2a934" providerId="LiveId" clId="{2AE650E8-F30B-47E1-907B-07F92CEB1AD9}" dt="2021-06-13T08:18:00.365" v="816" actId="20577"/>
          <ac:spMkLst>
            <pc:docMk/>
            <pc:sldMk cId="1571692697" sldId="266"/>
            <ac:spMk id="2" creationId="{A015F7BC-D62F-4F3A-A3B2-48B6377AB9F7}"/>
          </ac:spMkLst>
        </pc:spChg>
        <pc:spChg chg="del">
          <ac:chgData name="Célia Grand" userId="06b843987cd2a934" providerId="LiveId" clId="{2AE650E8-F30B-47E1-907B-07F92CEB1AD9}" dt="2021-06-13T08:18:02.363" v="817"/>
          <ac:spMkLst>
            <pc:docMk/>
            <pc:sldMk cId="1571692697" sldId="266"/>
            <ac:spMk id="3" creationId="{EA022317-467D-4081-9208-F1FE58619DC1}"/>
          </ac:spMkLst>
        </pc:spChg>
        <pc:spChg chg="add del mod">
          <ac:chgData name="Célia Grand" userId="06b843987cd2a934" providerId="LiveId" clId="{2AE650E8-F30B-47E1-907B-07F92CEB1AD9}" dt="2021-06-13T08:18:13.202" v="819"/>
          <ac:spMkLst>
            <pc:docMk/>
            <pc:sldMk cId="1571692697" sldId="266"/>
            <ac:spMk id="7" creationId="{1C36A8B0-F228-4333-BA9B-2B5ACEEFB96D}"/>
          </ac:spMkLst>
        </pc:spChg>
        <pc:picChg chg="add del mod">
          <ac:chgData name="Célia Grand" userId="06b843987cd2a934" providerId="LiveId" clId="{2AE650E8-F30B-47E1-907B-07F92CEB1AD9}" dt="2021-06-13T08:18:03.749" v="818" actId="478"/>
          <ac:picMkLst>
            <pc:docMk/>
            <pc:sldMk cId="1571692697" sldId="266"/>
            <ac:picMk id="5" creationId="{CFBA1CA1-E336-4101-AE5B-8C0B2C8C8010}"/>
          </ac:picMkLst>
        </pc:picChg>
        <pc:picChg chg="add mod">
          <ac:chgData name="Célia Grand" userId="06b843987cd2a934" providerId="LiveId" clId="{2AE650E8-F30B-47E1-907B-07F92CEB1AD9}" dt="2021-06-13T08:18:13.202" v="819"/>
          <ac:picMkLst>
            <pc:docMk/>
            <pc:sldMk cId="1571692697" sldId="266"/>
            <ac:picMk id="9" creationId="{BCE3EA81-C0A7-4063-8EC4-155007938A69}"/>
          </ac:picMkLst>
        </pc:picChg>
      </pc:sldChg>
      <pc:sldChg chg="new del">
        <pc:chgData name="Célia Grand" userId="06b843987cd2a934" providerId="LiveId" clId="{2AE650E8-F30B-47E1-907B-07F92CEB1AD9}" dt="2021-06-13T08:17:48.538" v="789" actId="47"/>
        <pc:sldMkLst>
          <pc:docMk/>
          <pc:sldMk cId="2604769924" sldId="266"/>
        </pc:sldMkLst>
      </pc:sldChg>
      <pc:sldChg chg="addSp delSp modSp new mod">
        <pc:chgData name="Célia Grand" userId="06b843987cd2a934" providerId="LiveId" clId="{2AE650E8-F30B-47E1-907B-07F92CEB1AD9}" dt="2021-06-13T08:18:40.292" v="834"/>
        <pc:sldMkLst>
          <pc:docMk/>
          <pc:sldMk cId="4027769518" sldId="267"/>
        </pc:sldMkLst>
        <pc:spChg chg="mod">
          <ac:chgData name="Célia Grand" userId="06b843987cd2a934" providerId="LiveId" clId="{2AE650E8-F30B-47E1-907B-07F92CEB1AD9}" dt="2021-06-13T08:18:37.842" v="833" actId="20577"/>
          <ac:spMkLst>
            <pc:docMk/>
            <pc:sldMk cId="4027769518" sldId="267"/>
            <ac:spMk id="2" creationId="{EE866A48-45B6-4D20-9F78-B909F8F1BEE0}"/>
          </ac:spMkLst>
        </pc:spChg>
        <pc:spChg chg="del">
          <ac:chgData name="Célia Grand" userId="06b843987cd2a934" providerId="LiveId" clId="{2AE650E8-F30B-47E1-907B-07F92CEB1AD9}" dt="2021-06-13T08:18:40.292" v="834"/>
          <ac:spMkLst>
            <pc:docMk/>
            <pc:sldMk cId="4027769518" sldId="267"/>
            <ac:spMk id="3" creationId="{671BC3CD-4053-4A5F-865F-445A1BDEB1B6}"/>
          </ac:spMkLst>
        </pc:spChg>
        <pc:picChg chg="add mod">
          <ac:chgData name="Célia Grand" userId="06b843987cd2a934" providerId="LiveId" clId="{2AE650E8-F30B-47E1-907B-07F92CEB1AD9}" dt="2021-06-13T08:18:40.292" v="834"/>
          <ac:picMkLst>
            <pc:docMk/>
            <pc:sldMk cId="4027769518" sldId="267"/>
            <ac:picMk id="5" creationId="{0A27CD9A-48DD-4768-A782-C307115F3C61}"/>
          </ac:picMkLst>
        </pc:picChg>
      </pc:sldChg>
      <pc:sldChg chg="delSp modSp new mod">
        <pc:chgData name="Célia Grand" userId="06b843987cd2a934" providerId="LiveId" clId="{2AE650E8-F30B-47E1-907B-07F92CEB1AD9}" dt="2021-06-13T08:19:15.666" v="931" actId="122"/>
        <pc:sldMkLst>
          <pc:docMk/>
          <pc:sldMk cId="3165647274" sldId="268"/>
        </pc:sldMkLst>
        <pc:spChg chg="del">
          <ac:chgData name="Célia Grand" userId="06b843987cd2a934" providerId="LiveId" clId="{2AE650E8-F30B-47E1-907B-07F92CEB1AD9}" dt="2021-06-13T08:18:50.924" v="836" actId="478"/>
          <ac:spMkLst>
            <pc:docMk/>
            <pc:sldMk cId="3165647274" sldId="268"/>
            <ac:spMk id="2" creationId="{43834E07-1EA0-4AE7-AA45-21723ED55CCD}"/>
          </ac:spMkLst>
        </pc:spChg>
        <pc:spChg chg="mod">
          <ac:chgData name="Célia Grand" userId="06b843987cd2a934" providerId="LiveId" clId="{2AE650E8-F30B-47E1-907B-07F92CEB1AD9}" dt="2021-06-13T08:19:15.666" v="931" actId="122"/>
          <ac:spMkLst>
            <pc:docMk/>
            <pc:sldMk cId="3165647274" sldId="268"/>
            <ac:spMk id="3" creationId="{EB7BA9DE-CF58-4AA6-B146-260E3D7F5E1D}"/>
          </ac:spMkLst>
        </pc:spChg>
      </pc:sldChg>
      <pc:sldChg chg="addSp delSp modSp new mod">
        <pc:chgData name="Célia Grand" userId="06b843987cd2a934" providerId="LiveId" clId="{2AE650E8-F30B-47E1-907B-07F92CEB1AD9}" dt="2021-06-13T08:24:12.983" v="2048" actId="20577"/>
        <pc:sldMkLst>
          <pc:docMk/>
          <pc:sldMk cId="4133385069" sldId="269"/>
        </pc:sldMkLst>
        <pc:spChg chg="add del mod">
          <ac:chgData name="Célia Grand" userId="06b843987cd2a934" providerId="LiveId" clId="{2AE650E8-F30B-47E1-907B-07F92CEB1AD9}" dt="2021-06-13T08:20:08.551" v="941" actId="20577"/>
          <ac:spMkLst>
            <pc:docMk/>
            <pc:sldMk cId="4133385069" sldId="269"/>
            <ac:spMk id="2" creationId="{367E7B3C-C74D-4299-8B6F-15CF2FA11C4E}"/>
          </ac:spMkLst>
        </pc:spChg>
        <pc:spChg chg="mod">
          <ac:chgData name="Célia Grand" userId="06b843987cd2a934" providerId="LiveId" clId="{2AE650E8-F30B-47E1-907B-07F92CEB1AD9}" dt="2021-06-13T08:24:12.983" v="2048" actId="20577"/>
          <ac:spMkLst>
            <pc:docMk/>
            <pc:sldMk cId="4133385069" sldId="269"/>
            <ac:spMk id="3" creationId="{C4673F51-B8C7-4BA2-AAD2-B45A6F38D049}"/>
          </ac:spMkLst>
        </pc:spChg>
      </pc:sld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fr-FR"/>
              <a:t>Modifiez le style du titre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832E9A7-F6F1-4C4E-9AD7-345565DCAF23}" type="datetimeFigureOut">
              <a:rPr lang="fr-FR" smtClean="0"/>
              <a:t>14/06/2021</a:t>
            </a:fld>
            <a:endParaRPr lang="fr-FR"/>
          </a:p>
        </p:txBody>
      </p:sp>
      <p:sp>
        <p:nvSpPr>
          <p:cNvPr id="5" name="Footer Placeholder 4"/>
          <p:cNvSpPr>
            <a:spLocks noGrp="1"/>
          </p:cNvSpPr>
          <p:nvPr>
            <p:ph type="ftr" sz="quarter" idx="11"/>
          </p:nvPr>
        </p:nvSpPr>
        <p:spPr>
          <a:xfrm>
            <a:off x="2692397" y="5037663"/>
            <a:ext cx="5214635" cy="279400"/>
          </a:xfrm>
        </p:spPr>
        <p:txBody>
          <a:bodyPr/>
          <a:lstStyle/>
          <a:p>
            <a:endParaRPr lang="fr-FR"/>
          </a:p>
        </p:txBody>
      </p:sp>
      <p:sp>
        <p:nvSpPr>
          <p:cNvPr id="6" name="Slide Number Placeholder 5"/>
          <p:cNvSpPr>
            <a:spLocks noGrp="1"/>
          </p:cNvSpPr>
          <p:nvPr>
            <p:ph type="sldNum" sz="quarter" idx="12"/>
          </p:nvPr>
        </p:nvSpPr>
        <p:spPr>
          <a:xfrm>
            <a:off x="8956900" y="5037663"/>
            <a:ext cx="551167" cy="279400"/>
          </a:xfrm>
        </p:spPr>
        <p:txBody>
          <a:bodyPr/>
          <a:lstStyle/>
          <a:p>
            <a:fld id="{B3C6F791-89EA-4942-8B48-867D322D1016}" type="slidenum">
              <a:rPr lang="fr-FR" smtClean="0"/>
              <a:t>‹N°›</a:t>
            </a:fld>
            <a:endParaRPr lang="fr-F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73887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832E9A7-F6F1-4C4E-9AD7-345565DCAF23}" type="datetimeFigureOut">
              <a:rPr lang="fr-FR" smtClean="0"/>
              <a:t>14/06/2021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3C6F791-89EA-4942-8B48-867D322D1016}" type="slidenum">
              <a:rPr lang="fr-FR" smtClean="0"/>
              <a:t>‹N°›</a:t>
            </a:fld>
            <a:endParaRPr lang="fr-FR"/>
          </a:p>
        </p:txBody>
      </p:sp>
    </p:spTree>
    <p:extLst>
      <p:ext uri="{BB962C8B-B14F-4D97-AF65-F5344CB8AC3E}">
        <p14:creationId xmlns:p14="http://schemas.microsoft.com/office/powerpoint/2010/main" val="696624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832E9A7-F6F1-4C4E-9AD7-345565DCAF23}" type="datetimeFigureOut">
              <a:rPr lang="fr-FR" smtClean="0"/>
              <a:t>14/06/2021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3C6F791-89EA-4942-8B48-867D322D1016}" type="slidenum">
              <a:rPr lang="fr-FR" smtClean="0"/>
              <a:t>‹N°›</a:t>
            </a:fld>
            <a:endParaRPr lang="fr-F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70672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832E9A7-F6F1-4C4E-9AD7-345565DCAF23}" type="datetimeFigureOut">
              <a:rPr lang="fr-FR" smtClean="0"/>
              <a:t>14/06/2021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3C6F791-89EA-4942-8B48-867D322D1016}" type="slidenum">
              <a:rPr lang="fr-FR" smtClean="0"/>
              <a:t>‹N°›</a:t>
            </a:fld>
            <a:endParaRPr lang="fr-F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32265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832E9A7-F6F1-4C4E-9AD7-345565DCAF23}" type="datetimeFigureOut">
              <a:rPr lang="fr-FR" smtClean="0"/>
              <a:t>14/06/2021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3C6F791-89EA-4942-8B48-867D322D1016}" type="slidenum">
              <a:rPr lang="fr-FR" smtClean="0"/>
              <a:t>‹N°›</a:t>
            </a:fld>
            <a:endParaRPr lang="fr-FR"/>
          </a:p>
        </p:txBody>
      </p:sp>
    </p:spTree>
    <p:extLst>
      <p:ext uri="{BB962C8B-B14F-4D97-AF65-F5344CB8AC3E}">
        <p14:creationId xmlns:p14="http://schemas.microsoft.com/office/powerpoint/2010/main" val="34703129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832E9A7-F6F1-4C4E-9AD7-345565DCAF23}" type="datetimeFigureOut">
              <a:rPr lang="fr-FR" smtClean="0"/>
              <a:t>14/06/2021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3C6F791-89EA-4942-8B48-867D322D1016}" type="slidenum">
              <a:rPr lang="fr-FR" smtClean="0"/>
              <a:t>‹N°›</a:t>
            </a:fld>
            <a:endParaRPr lang="fr-F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151657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fr-FR"/>
              <a:t>Modifiez le style du titre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832E9A7-F6F1-4C4E-9AD7-345565DCAF23}" type="datetimeFigureOut">
              <a:rPr lang="fr-FR" smtClean="0"/>
              <a:t>14/06/2021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3C6F791-89EA-4942-8B48-867D322D1016}" type="slidenum">
              <a:rPr lang="fr-FR" smtClean="0"/>
              <a:t>‹N°›</a:t>
            </a:fld>
            <a:endParaRPr lang="fr-F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520118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832E9A7-F6F1-4C4E-9AD7-345565DCAF23}" type="datetimeFigureOut">
              <a:rPr lang="fr-FR" smtClean="0"/>
              <a:t>14/06/2021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3C6F791-89EA-4942-8B48-867D322D1016}" type="slidenum">
              <a:rPr lang="fr-FR" smtClean="0"/>
              <a:t>‹N°›</a:t>
            </a:fld>
            <a:endParaRPr lang="fr-F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544119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832E9A7-F6F1-4C4E-9AD7-345565DCAF23}" type="datetimeFigureOut">
              <a:rPr lang="fr-FR" smtClean="0"/>
              <a:t>14/06/2021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3C6F791-89EA-4942-8B48-867D322D1016}" type="slidenum">
              <a:rPr lang="fr-FR" smtClean="0"/>
              <a:t>‹N°›</a:t>
            </a:fld>
            <a:endParaRPr lang="fr-F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3377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832E9A7-F6F1-4C4E-9AD7-345565DCAF23}" type="datetimeFigureOut">
              <a:rPr lang="fr-FR" smtClean="0"/>
              <a:t>14/06/2021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3C6F791-89EA-4942-8B48-867D322D1016}" type="slidenum">
              <a:rPr lang="fr-FR" smtClean="0"/>
              <a:t>‹N°›</a:t>
            </a:fld>
            <a:endParaRPr lang="fr-FR"/>
          </a:p>
        </p:txBody>
      </p:sp>
    </p:spTree>
    <p:extLst>
      <p:ext uri="{BB962C8B-B14F-4D97-AF65-F5344CB8AC3E}">
        <p14:creationId xmlns:p14="http://schemas.microsoft.com/office/powerpoint/2010/main" val="3650653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fr-FR"/>
              <a:t>Modifiez le style du titre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832E9A7-F6F1-4C4E-9AD7-345565DCAF23}" type="datetimeFigureOut">
              <a:rPr lang="fr-FR" smtClean="0"/>
              <a:t>14/06/2021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3C6F791-89EA-4942-8B48-867D322D1016}" type="slidenum">
              <a:rPr lang="fr-FR" smtClean="0"/>
              <a:t>‹N°›</a:t>
            </a:fld>
            <a:endParaRPr lang="fr-F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5280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B832E9A7-F6F1-4C4E-9AD7-345565DCAF23}" type="datetimeFigureOut">
              <a:rPr lang="fr-FR" smtClean="0"/>
              <a:t>14/06/2021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3C6F791-89EA-4942-8B48-867D322D1016}" type="slidenum">
              <a:rPr lang="fr-FR" smtClean="0"/>
              <a:t>‹N°›</a:t>
            </a:fld>
            <a:endParaRPr lang="fr-FR"/>
          </a:p>
        </p:txBody>
      </p:sp>
    </p:spTree>
    <p:extLst>
      <p:ext uri="{BB962C8B-B14F-4D97-AF65-F5344CB8AC3E}">
        <p14:creationId xmlns:p14="http://schemas.microsoft.com/office/powerpoint/2010/main" val="3557621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832E9A7-F6F1-4C4E-9AD7-345565DCAF23}" type="datetimeFigureOut">
              <a:rPr lang="fr-FR" smtClean="0"/>
              <a:t>14/06/2021</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B3C6F791-89EA-4942-8B48-867D322D1016}" type="slidenum">
              <a:rPr lang="fr-FR" smtClean="0"/>
              <a:t>‹N°›</a:t>
            </a:fld>
            <a:endParaRPr lang="fr-F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00743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832E9A7-F6F1-4C4E-9AD7-345565DCAF23}" type="datetimeFigureOut">
              <a:rPr lang="fr-FR" smtClean="0"/>
              <a:t>14/06/2021</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B3C6F791-89EA-4942-8B48-867D322D1016}" type="slidenum">
              <a:rPr lang="fr-FR" smtClean="0"/>
              <a:t>‹N°›</a:t>
            </a:fld>
            <a:endParaRPr lang="fr-F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73791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32E9A7-F6F1-4C4E-9AD7-345565DCAF23}" type="datetimeFigureOut">
              <a:rPr lang="fr-FR" smtClean="0"/>
              <a:t>14/06/2021</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B3C6F791-89EA-4942-8B48-867D322D1016}" type="slidenum">
              <a:rPr lang="fr-FR" smtClean="0"/>
              <a:t>‹N°›</a:t>
            </a:fld>
            <a:endParaRPr lang="fr-FR"/>
          </a:p>
        </p:txBody>
      </p:sp>
    </p:spTree>
    <p:extLst>
      <p:ext uri="{BB962C8B-B14F-4D97-AF65-F5344CB8AC3E}">
        <p14:creationId xmlns:p14="http://schemas.microsoft.com/office/powerpoint/2010/main" val="2534092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fr-FR"/>
              <a:t>Modifiez le style du titre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832E9A7-F6F1-4C4E-9AD7-345565DCAF23}" type="datetimeFigureOut">
              <a:rPr lang="fr-FR" smtClean="0"/>
              <a:t>14/06/2021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3C6F791-89EA-4942-8B48-867D322D1016}" type="slidenum">
              <a:rPr lang="fr-FR" smtClean="0"/>
              <a:t>‹N°›</a:t>
            </a:fld>
            <a:endParaRPr lang="fr-F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158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fr-FR"/>
              <a:t>Modifiez le style du titre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832E9A7-F6F1-4C4E-9AD7-345565DCAF23}" type="datetimeFigureOut">
              <a:rPr lang="fr-FR" smtClean="0"/>
              <a:t>14/06/2021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3C6F791-89EA-4942-8B48-867D322D1016}" type="slidenum">
              <a:rPr lang="fr-FR" smtClean="0"/>
              <a:t>‹N°›</a:t>
            </a:fld>
            <a:endParaRPr lang="fr-FR"/>
          </a:p>
        </p:txBody>
      </p:sp>
    </p:spTree>
    <p:extLst>
      <p:ext uri="{BB962C8B-B14F-4D97-AF65-F5344CB8AC3E}">
        <p14:creationId xmlns:p14="http://schemas.microsoft.com/office/powerpoint/2010/main" val="8001085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832E9A7-F6F1-4C4E-9AD7-345565DCAF23}" type="datetimeFigureOut">
              <a:rPr lang="fr-FR" smtClean="0"/>
              <a:t>14/06/2021</a:t>
            </a:fld>
            <a:endParaRPr lang="fr-FR"/>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fr-FR"/>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3C6F791-89EA-4942-8B48-867D322D1016}" type="slidenum">
              <a:rPr lang="fr-FR" smtClean="0"/>
              <a:t>‹N°›</a:t>
            </a:fld>
            <a:endParaRPr lang="fr-FR"/>
          </a:p>
        </p:txBody>
      </p:sp>
    </p:spTree>
    <p:extLst>
      <p:ext uri="{BB962C8B-B14F-4D97-AF65-F5344CB8AC3E}">
        <p14:creationId xmlns:p14="http://schemas.microsoft.com/office/powerpoint/2010/main" val="36630720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53CBAC-B133-4D60-A475-478DCF46F166}"/>
              </a:ext>
            </a:extLst>
          </p:cNvPr>
          <p:cNvSpPr>
            <a:spLocks noGrp="1"/>
          </p:cNvSpPr>
          <p:nvPr>
            <p:ph type="ctrTitle"/>
          </p:nvPr>
        </p:nvSpPr>
        <p:spPr/>
        <p:txBody>
          <a:bodyPr/>
          <a:lstStyle/>
          <a:p>
            <a:r>
              <a:rPr lang="fr-FR" dirty="0"/>
              <a:t>La mise en place d’une classe « flexible »</a:t>
            </a:r>
          </a:p>
        </p:txBody>
      </p:sp>
      <p:sp>
        <p:nvSpPr>
          <p:cNvPr id="3" name="Sous-titre 2">
            <a:extLst>
              <a:ext uri="{FF2B5EF4-FFF2-40B4-BE49-F238E27FC236}">
                <a16:creationId xmlns:a16="http://schemas.microsoft.com/office/drawing/2014/main" id="{9FA8BD33-9926-4721-B17E-B693B4C734FD}"/>
              </a:ext>
            </a:extLst>
          </p:cNvPr>
          <p:cNvSpPr>
            <a:spLocks noGrp="1"/>
          </p:cNvSpPr>
          <p:nvPr>
            <p:ph type="subTitle" idx="1"/>
          </p:nvPr>
        </p:nvSpPr>
        <p:spPr/>
        <p:txBody>
          <a:bodyPr/>
          <a:lstStyle/>
          <a:p>
            <a:r>
              <a:rPr lang="fr-FR" dirty="0"/>
              <a:t>Corinne Saci (Titulaire) et Célia Grand (TRS)</a:t>
            </a:r>
          </a:p>
          <a:p>
            <a:r>
              <a:rPr lang="fr-FR" dirty="0"/>
              <a:t>PS-GS - Sablons</a:t>
            </a:r>
          </a:p>
        </p:txBody>
      </p:sp>
    </p:spTree>
    <p:extLst>
      <p:ext uri="{BB962C8B-B14F-4D97-AF65-F5344CB8AC3E}">
        <p14:creationId xmlns:p14="http://schemas.microsoft.com/office/powerpoint/2010/main" val="9490730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015F7BC-D62F-4F3A-A3B2-48B6377AB9F7}"/>
              </a:ext>
            </a:extLst>
          </p:cNvPr>
          <p:cNvSpPr>
            <a:spLocks noGrp="1"/>
          </p:cNvSpPr>
          <p:nvPr>
            <p:ph type="title"/>
          </p:nvPr>
        </p:nvSpPr>
        <p:spPr/>
        <p:txBody>
          <a:bodyPr/>
          <a:lstStyle/>
          <a:p>
            <a:r>
              <a:rPr lang="fr-FR" dirty="0"/>
              <a:t>Espace constructions</a:t>
            </a:r>
          </a:p>
        </p:txBody>
      </p:sp>
      <p:pic>
        <p:nvPicPr>
          <p:cNvPr id="9" name="Espace réservé du contenu 8">
            <a:extLst>
              <a:ext uri="{FF2B5EF4-FFF2-40B4-BE49-F238E27FC236}">
                <a16:creationId xmlns:a16="http://schemas.microsoft.com/office/drawing/2014/main" id="{BCE3EA81-C0A7-4063-8EC4-155007938A69}"/>
              </a:ext>
            </a:extLst>
          </p:cNvPr>
          <p:cNvPicPr>
            <a:picLocks noGrp="1" noChangeAspect="1"/>
          </p:cNvPicPr>
          <p:nvPr>
            <p:ph idx="1"/>
          </p:nvPr>
        </p:nvPicPr>
        <p:blipFill>
          <a:blip r:embed="rId2" cstate="hqprint">
            <a:extLst>
              <a:ext uri="{28A0092B-C50C-407E-A947-70E740481C1C}">
                <a14:useLocalDpi xmlns:a14="http://schemas.microsoft.com/office/drawing/2010/main" val="0"/>
              </a:ext>
            </a:extLst>
          </a:blip>
          <a:stretch>
            <a:fillRect/>
          </a:stretch>
        </p:blipFill>
        <p:spPr>
          <a:xfrm>
            <a:off x="3884083" y="2557463"/>
            <a:ext cx="4423833" cy="3317875"/>
          </a:xfrm>
        </p:spPr>
      </p:pic>
    </p:spTree>
    <p:extLst>
      <p:ext uri="{BB962C8B-B14F-4D97-AF65-F5344CB8AC3E}">
        <p14:creationId xmlns:p14="http://schemas.microsoft.com/office/powerpoint/2010/main" val="15716926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866A48-45B6-4D20-9F78-B909F8F1BEE0}"/>
              </a:ext>
            </a:extLst>
          </p:cNvPr>
          <p:cNvSpPr>
            <a:spLocks noGrp="1"/>
          </p:cNvSpPr>
          <p:nvPr>
            <p:ph type="title"/>
          </p:nvPr>
        </p:nvSpPr>
        <p:spPr/>
        <p:txBody>
          <a:bodyPr/>
          <a:lstStyle/>
          <a:p>
            <a:r>
              <a:rPr lang="fr-FR" dirty="0"/>
              <a:t>Coin lecture </a:t>
            </a:r>
          </a:p>
        </p:txBody>
      </p:sp>
      <p:pic>
        <p:nvPicPr>
          <p:cNvPr id="5" name="Espace réservé du contenu 4">
            <a:extLst>
              <a:ext uri="{FF2B5EF4-FFF2-40B4-BE49-F238E27FC236}">
                <a16:creationId xmlns:a16="http://schemas.microsoft.com/office/drawing/2014/main" id="{0A27CD9A-48DD-4768-A782-C307115F3C61}"/>
              </a:ext>
            </a:extLst>
          </p:cNvPr>
          <p:cNvPicPr>
            <a:picLocks noGrp="1" noChangeAspect="1"/>
          </p:cNvPicPr>
          <p:nvPr>
            <p:ph idx="1"/>
          </p:nvPr>
        </p:nvPicPr>
        <p:blipFill>
          <a:blip r:embed="rId2" cstate="hqprint">
            <a:extLst>
              <a:ext uri="{28A0092B-C50C-407E-A947-70E740481C1C}">
                <a14:useLocalDpi xmlns:a14="http://schemas.microsoft.com/office/drawing/2010/main" val="0"/>
              </a:ext>
            </a:extLst>
          </a:blip>
          <a:stretch>
            <a:fillRect/>
          </a:stretch>
        </p:blipFill>
        <p:spPr>
          <a:xfrm>
            <a:off x="3884083" y="2557463"/>
            <a:ext cx="4423833" cy="3317875"/>
          </a:xfrm>
        </p:spPr>
      </p:pic>
    </p:spTree>
    <p:extLst>
      <p:ext uri="{BB962C8B-B14F-4D97-AF65-F5344CB8AC3E}">
        <p14:creationId xmlns:p14="http://schemas.microsoft.com/office/powerpoint/2010/main" val="40277695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B7BA9DE-CF58-4AA6-B146-260E3D7F5E1D}"/>
              </a:ext>
            </a:extLst>
          </p:cNvPr>
          <p:cNvSpPr>
            <a:spLocks noGrp="1"/>
          </p:cNvSpPr>
          <p:nvPr>
            <p:ph idx="1"/>
          </p:nvPr>
        </p:nvSpPr>
        <p:spPr/>
        <p:txBody>
          <a:bodyPr/>
          <a:lstStyle/>
          <a:p>
            <a:pPr algn="ctr"/>
            <a:r>
              <a:rPr lang="fr-FR" dirty="0"/>
              <a:t>Nous avons aussi mis un canapé dans la classe.</a:t>
            </a:r>
          </a:p>
          <a:p>
            <a:endParaRPr lang="fr-FR" dirty="0"/>
          </a:p>
        </p:txBody>
      </p:sp>
    </p:spTree>
    <p:extLst>
      <p:ext uri="{BB962C8B-B14F-4D97-AF65-F5344CB8AC3E}">
        <p14:creationId xmlns:p14="http://schemas.microsoft.com/office/powerpoint/2010/main" val="31656472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7E7B3C-C74D-4299-8B6F-15CF2FA11C4E}"/>
              </a:ext>
            </a:extLst>
          </p:cNvPr>
          <p:cNvSpPr>
            <a:spLocks noGrp="1"/>
          </p:cNvSpPr>
          <p:nvPr>
            <p:ph type="title"/>
          </p:nvPr>
        </p:nvSpPr>
        <p:spPr/>
        <p:txBody>
          <a:bodyPr/>
          <a:lstStyle/>
          <a:p>
            <a:r>
              <a:rPr lang="fr-FR" dirty="0"/>
              <a:t>Bilan ?</a:t>
            </a:r>
          </a:p>
        </p:txBody>
      </p:sp>
      <p:sp>
        <p:nvSpPr>
          <p:cNvPr id="3" name="Espace réservé du contenu 2">
            <a:extLst>
              <a:ext uri="{FF2B5EF4-FFF2-40B4-BE49-F238E27FC236}">
                <a16:creationId xmlns:a16="http://schemas.microsoft.com/office/drawing/2014/main" id="{C4673F51-B8C7-4BA2-AAD2-B45A6F38D049}"/>
              </a:ext>
            </a:extLst>
          </p:cNvPr>
          <p:cNvSpPr>
            <a:spLocks noGrp="1"/>
          </p:cNvSpPr>
          <p:nvPr>
            <p:ph idx="1"/>
          </p:nvPr>
        </p:nvSpPr>
        <p:spPr/>
        <p:txBody>
          <a:bodyPr>
            <a:normAutofit fontScale="85000" lnSpcReduction="20000"/>
          </a:bodyPr>
          <a:lstStyle/>
          <a:p>
            <a:r>
              <a:rPr lang="fr-FR" dirty="0"/>
              <a:t>Mise en place en période 5, suite aux différentes formations. Moment qui semble adéquate, car les élèves sont relativement autonomes et connaissent déjà le fonctionnement de la classe (nous faisions déjà des ateliers autonomes mais sous une forme différente).</a:t>
            </a:r>
          </a:p>
          <a:p>
            <a:r>
              <a:rPr lang="fr-FR" dirty="0"/>
              <a:t>Plutôt très positif : élèves très investis dans la tâche et donc climat de classe positif (calme).</a:t>
            </a:r>
          </a:p>
          <a:p>
            <a:r>
              <a:rPr lang="fr-FR" dirty="0"/>
              <a:t>Plus guidé pour les PS cependant les élèves se repèrent de mieux en mieux.</a:t>
            </a:r>
          </a:p>
          <a:p>
            <a:r>
              <a:rPr lang="fr-FR" dirty="0"/>
              <a:t>Nous avons trouvé nécessaire de conserver des temps de travail collectifs en ateliers groupés l’après-midi pour ne pas trop tendre vers l’individualisme et conserver la notion de groupe classe.</a:t>
            </a:r>
          </a:p>
          <a:p>
            <a:r>
              <a:rPr lang="fr-FR" dirty="0"/>
              <a:t>Nous nous adaptons chaque jour ou semaine car nous prévoyons trop ou pas assez d’ateliers.</a:t>
            </a:r>
          </a:p>
          <a:p>
            <a:r>
              <a:rPr lang="fr-FR" dirty="0"/>
              <a:t>Il est difficile de gérer les différences d’avancement des plans de travail entre élèves,</a:t>
            </a:r>
          </a:p>
        </p:txBody>
      </p:sp>
    </p:spTree>
    <p:extLst>
      <p:ext uri="{BB962C8B-B14F-4D97-AF65-F5344CB8AC3E}">
        <p14:creationId xmlns:p14="http://schemas.microsoft.com/office/powerpoint/2010/main" val="4133385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89C494-8370-4EEB-8F80-A7341DE10F09}"/>
              </a:ext>
            </a:extLst>
          </p:cNvPr>
          <p:cNvSpPr>
            <a:spLocks noGrp="1"/>
          </p:cNvSpPr>
          <p:nvPr>
            <p:ph type="title"/>
          </p:nvPr>
        </p:nvSpPr>
        <p:spPr/>
        <p:txBody>
          <a:bodyPr>
            <a:normAutofit fontScale="90000"/>
          </a:bodyPr>
          <a:lstStyle/>
          <a:p>
            <a:r>
              <a:rPr lang="fr-FR" dirty="0"/>
              <a:t>Présentation du fonctionnement d’une journée</a:t>
            </a:r>
          </a:p>
        </p:txBody>
      </p:sp>
      <p:sp>
        <p:nvSpPr>
          <p:cNvPr id="3" name="Espace réservé du contenu 2">
            <a:extLst>
              <a:ext uri="{FF2B5EF4-FFF2-40B4-BE49-F238E27FC236}">
                <a16:creationId xmlns:a16="http://schemas.microsoft.com/office/drawing/2014/main" id="{C3EA037D-14BB-4BA8-8FF1-58EECFD052E7}"/>
              </a:ext>
            </a:extLst>
          </p:cNvPr>
          <p:cNvSpPr>
            <a:spLocks noGrp="1"/>
          </p:cNvSpPr>
          <p:nvPr>
            <p:ph idx="1"/>
          </p:nvPr>
        </p:nvSpPr>
        <p:spPr/>
        <p:txBody>
          <a:bodyPr>
            <a:normAutofit fontScale="92500" lnSpcReduction="10000"/>
          </a:bodyPr>
          <a:lstStyle/>
          <a:p>
            <a:r>
              <a:rPr lang="fr-FR" dirty="0"/>
              <a:t>Temps d’accueil </a:t>
            </a:r>
          </a:p>
          <a:p>
            <a:r>
              <a:rPr lang="fr-FR" dirty="0"/>
              <a:t>Regroupement</a:t>
            </a:r>
          </a:p>
          <a:p>
            <a:r>
              <a:rPr lang="fr-FR" dirty="0"/>
              <a:t>Mise en place de plan de travail (ateliers autonomes)</a:t>
            </a:r>
          </a:p>
          <a:p>
            <a:pPr>
              <a:buFontTx/>
              <a:buChar char="-"/>
            </a:pPr>
            <a:r>
              <a:rPr lang="fr-FR" dirty="0"/>
              <a:t>PS : guidé</a:t>
            </a:r>
          </a:p>
          <a:p>
            <a:pPr>
              <a:buFontTx/>
              <a:buChar char="-"/>
            </a:pPr>
            <a:r>
              <a:rPr lang="fr-FR" dirty="0"/>
              <a:t>GS : semi-autonomes</a:t>
            </a:r>
          </a:p>
          <a:p>
            <a:r>
              <a:rPr lang="fr-FR" dirty="0"/>
              <a:t>Retour </a:t>
            </a:r>
          </a:p>
          <a:p>
            <a:r>
              <a:rPr lang="fr-FR" dirty="0"/>
              <a:t>Après-midi : pour les GS (lors de la sieste des PS) : ateliers plus collectifs</a:t>
            </a:r>
          </a:p>
          <a:p>
            <a:pPr marL="0" indent="0">
              <a:buNone/>
            </a:pPr>
            <a:endParaRPr lang="fr-FR" dirty="0"/>
          </a:p>
          <a:p>
            <a:endParaRPr lang="fr-FR" dirty="0"/>
          </a:p>
        </p:txBody>
      </p:sp>
    </p:spTree>
    <p:extLst>
      <p:ext uri="{BB962C8B-B14F-4D97-AF65-F5344CB8AC3E}">
        <p14:creationId xmlns:p14="http://schemas.microsoft.com/office/powerpoint/2010/main" val="2687295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305B60-985E-47B7-BB27-3CDBB0162A30}"/>
              </a:ext>
            </a:extLst>
          </p:cNvPr>
          <p:cNvSpPr>
            <a:spLocks noGrp="1"/>
          </p:cNvSpPr>
          <p:nvPr>
            <p:ph type="title"/>
          </p:nvPr>
        </p:nvSpPr>
        <p:spPr/>
        <p:txBody>
          <a:bodyPr/>
          <a:lstStyle/>
          <a:p>
            <a:r>
              <a:rPr lang="fr-FR" dirty="0"/>
              <a:t>Les différents coins </a:t>
            </a:r>
          </a:p>
        </p:txBody>
      </p:sp>
      <p:sp>
        <p:nvSpPr>
          <p:cNvPr id="3" name="Espace réservé du contenu 2">
            <a:extLst>
              <a:ext uri="{FF2B5EF4-FFF2-40B4-BE49-F238E27FC236}">
                <a16:creationId xmlns:a16="http://schemas.microsoft.com/office/drawing/2014/main" id="{84C0F61C-7BE7-44F7-B73F-71FD2471512B}"/>
              </a:ext>
            </a:extLst>
          </p:cNvPr>
          <p:cNvSpPr>
            <a:spLocks noGrp="1"/>
          </p:cNvSpPr>
          <p:nvPr>
            <p:ph idx="1"/>
          </p:nvPr>
        </p:nvSpPr>
        <p:spPr>
          <a:xfrm>
            <a:off x="1295401" y="2556932"/>
            <a:ext cx="9601196" cy="484848"/>
          </a:xfrm>
        </p:spPr>
        <p:txBody>
          <a:bodyPr/>
          <a:lstStyle/>
          <a:p>
            <a:pPr algn="ctr"/>
            <a:r>
              <a:rPr lang="fr-FR" dirty="0"/>
              <a:t>Aménagement de l’espace</a:t>
            </a:r>
          </a:p>
        </p:txBody>
      </p:sp>
    </p:spTree>
    <p:extLst>
      <p:ext uri="{BB962C8B-B14F-4D97-AF65-F5344CB8AC3E}">
        <p14:creationId xmlns:p14="http://schemas.microsoft.com/office/powerpoint/2010/main" val="3235708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C1926E6-E6AF-45F2-9D07-1B3EB61F6ED3}"/>
              </a:ext>
            </a:extLst>
          </p:cNvPr>
          <p:cNvSpPr>
            <a:spLocks noGrp="1"/>
          </p:cNvSpPr>
          <p:nvPr>
            <p:ph type="title"/>
          </p:nvPr>
        </p:nvSpPr>
        <p:spPr/>
        <p:txBody>
          <a:bodyPr/>
          <a:lstStyle/>
          <a:p>
            <a:r>
              <a:rPr lang="fr-FR" dirty="0"/>
              <a:t>Coin mathématiques</a:t>
            </a:r>
          </a:p>
        </p:txBody>
      </p:sp>
      <p:pic>
        <p:nvPicPr>
          <p:cNvPr id="4" name="Espace réservé du contenu 4">
            <a:extLst>
              <a:ext uri="{FF2B5EF4-FFF2-40B4-BE49-F238E27FC236}">
                <a16:creationId xmlns:a16="http://schemas.microsoft.com/office/drawing/2014/main" id="{82C6573E-9624-45E8-8AFA-8CA5E1311030}"/>
              </a:ext>
            </a:extLst>
          </p:cNvPr>
          <p:cNvPicPr>
            <a:picLocks noGrp="1" noChangeAspect="1"/>
          </p:cNvPicPr>
          <p:nvPr>
            <p:ph idx="1"/>
          </p:nvPr>
        </p:nvPicPr>
        <p:blipFill>
          <a:blip r:embed="rId2" cstate="hqprint">
            <a:extLst>
              <a:ext uri="{28A0092B-C50C-407E-A947-70E740481C1C}">
                <a14:useLocalDpi xmlns:a14="http://schemas.microsoft.com/office/drawing/2010/main" val="0"/>
              </a:ext>
            </a:extLst>
          </a:blip>
          <a:stretch>
            <a:fillRect/>
          </a:stretch>
        </p:blipFill>
        <p:spPr>
          <a:xfrm>
            <a:off x="3884307" y="2557463"/>
            <a:ext cx="4423386" cy="3317875"/>
          </a:xfrm>
        </p:spPr>
      </p:pic>
    </p:spTree>
    <p:extLst>
      <p:ext uri="{BB962C8B-B14F-4D97-AF65-F5344CB8AC3E}">
        <p14:creationId xmlns:p14="http://schemas.microsoft.com/office/powerpoint/2010/main" val="3177540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B7EAACC-281D-446B-8012-FB693218701B}"/>
              </a:ext>
            </a:extLst>
          </p:cNvPr>
          <p:cNvSpPr>
            <a:spLocks noGrp="1"/>
          </p:cNvSpPr>
          <p:nvPr>
            <p:ph type="title"/>
          </p:nvPr>
        </p:nvSpPr>
        <p:spPr/>
        <p:txBody>
          <a:bodyPr>
            <a:normAutofit/>
          </a:bodyPr>
          <a:lstStyle/>
          <a:p>
            <a:r>
              <a:rPr lang="fr-FR" dirty="0"/>
              <a:t>Coin lecture</a:t>
            </a:r>
            <a:br>
              <a:rPr lang="fr-FR" dirty="0"/>
            </a:br>
            <a:r>
              <a:rPr lang="fr-FR" sz="2000" dirty="0"/>
              <a:t>(il y a aussi un coin écriture que je n’ai pas pris en photographie)</a:t>
            </a:r>
            <a:endParaRPr lang="fr-FR" dirty="0"/>
          </a:p>
        </p:txBody>
      </p:sp>
      <p:pic>
        <p:nvPicPr>
          <p:cNvPr id="5" name="Espace réservé du contenu 4">
            <a:extLst>
              <a:ext uri="{FF2B5EF4-FFF2-40B4-BE49-F238E27FC236}">
                <a16:creationId xmlns:a16="http://schemas.microsoft.com/office/drawing/2014/main" id="{467E85DE-5302-42C0-9EC1-380D1F2C488D}"/>
              </a:ext>
            </a:extLst>
          </p:cNvPr>
          <p:cNvPicPr>
            <a:picLocks noGrp="1" noChangeAspect="1"/>
          </p:cNvPicPr>
          <p:nvPr>
            <p:ph idx="1"/>
          </p:nvPr>
        </p:nvPicPr>
        <p:blipFill>
          <a:blip r:embed="rId2" cstate="hqprint">
            <a:extLst>
              <a:ext uri="{28A0092B-C50C-407E-A947-70E740481C1C}">
                <a14:useLocalDpi xmlns:a14="http://schemas.microsoft.com/office/drawing/2010/main" val="0"/>
              </a:ext>
            </a:extLst>
          </a:blip>
          <a:stretch>
            <a:fillRect/>
          </a:stretch>
        </p:blipFill>
        <p:spPr>
          <a:xfrm>
            <a:off x="3884083" y="2557463"/>
            <a:ext cx="4423833" cy="3317875"/>
          </a:xfrm>
        </p:spPr>
      </p:pic>
    </p:spTree>
    <p:extLst>
      <p:ext uri="{BB962C8B-B14F-4D97-AF65-F5344CB8AC3E}">
        <p14:creationId xmlns:p14="http://schemas.microsoft.com/office/powerpoint/2010/main" val="37401230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F461FF-52E6-4C54-9DB5-D4CD068B529B}"/>
              </a:ext>
            </a:extLst>
          </p:cNvPr>
          <p:cNvSpPr>
            <a:spLocks noGrp="1"/>
          </p:cNvSpPr>
          <p:nvPr>
            <p:ph type="title"/>
          </p:nvPr>
        </p:nvSpPr>
        <p:spPr/>
        <p:txBody>
          <a:bodyPr/>
          <a:lstStyle/>
          <a:p>
            <a:r>
              <a:rPr lang="fr-FR" dirty="0"/>
              <a:t>Espace Art </a:t>
            </a:r>
          </a:p>
        </p:txBody>
      </p:sp>
      <p:pic>
        <p:nvPicPr>
          <p:cNvPr id="5" name="Espace réservé du contenu 4">
            <a:extLst>
              <a:ext uri="{FF2B5EF4-FFF2-40B4-BE49-F238E27FC236}">
                <a16:creationId xmlns:a16="http://schemas.microsoft.com/office/drawing/2014/main" id="{86419260-951B-4A65-8653-F33BB6E5E9EC}"/>
              </a:ext>
            </a:extLst>
          </p:cNvPr>
          <p:cNvPicPr>
            <a:picLocks noGrp="1" noChangeAspect="1"/>
          </p:cNvPicPr>
          <p:nvPr>
            <p:ph idx="1"/>
          </p:nvPr>
        </p:nvPicPr>
        <p:blipFill>
          <a:blip r:embed="rId2" cstate="hqprint">
            <a:extLst>
              <a:ext uri="{28A0092B-C50C-407E-A947-70E740481C1C}">
                <a14:useLocalDpi xmlns:a14="http://schemas.microsoft.com/office/drawing/2010/main" val="0"/>
              </a:ext>
            </a:extLst>
          </a:blip>
          <a:stretch>
            <a:fillRect/>
          </a:stretch>
        </p:blipFill>
        <p:spPr>
          <a:xfrm>
            <a:off x="3884083" y="2557463"/>
            <a:ext cx="4423833" cy="3317875"/>
          </a:xfrm>
        </p:spPr>
      </p:pic>
    </p:spTree>
    <p:extLst>
      <p:ext uri="{BB962C8B-B14F-4D97-AF65-F5344CB8AC3E}">
        <p14:creationId xmlns:p14="http://schemas.microsoft.com/office/powerpoint/2010/main" val="3267686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7BEC8E-EFB3-40CA-82AA-5BE54D4C7821}"/>
              </a:ext>
            </a:extLst>
          </p:cNvPr>
          <p:cNvSpPr>
            <a:spLocks noGrp="1"/>
          </p:cNvSpPr>
          <p:nvPr>
            <p:ph type="title"/>
          </p:nvPr>
        </p:nvSpPr>
        <p:spPr/>
        <p:txBody>
          <a:bodyPr/>
          <a:lstStyle/>
          <a:p>
            <a:r>
              <a:rPr lang="fr-FR" dirty="0"/>
              <a:t>Coin Sciences - Expérimentations</a:t>
            </a:r>
          </a:p>
        </p:txBody>
      </p:sp>
      <p:pic>
        <p:nvPicPr>
          <p:cNvPr id="5" name="Espace réservé du contenu 4">
            <a:extLst>
              <a:ext uri="{FF2B5EF4-FFF2-40B4-BE49-F238E27FC236}">
                <a16:creationId xmlns:a16="http://schemas.microsoft.com/office/drawing/2014/main" id="{B07D76C3-7D69-41F0-B5FF-684710D0DA2E}"/>
              </a:ext>
            </a:extLst>
          </p:cNvPr>
          <p:cNvPicPr>
            <a:picLocks noGrp="1" noChangeAspect="1"/>
          </p:cNvPicPr>
          <p:nvPr>
            <p:ph idx="1"/>
          </p:nvPr>
        </p:nvPicPr>
        <p:blipFill>
          <a:blip r:embed="rId2" cstate="hqprint">
            <a:extLst>
              <a:ext uri="{28A0092B-C50C-407E-A947-70E740481C1C}">
                <a14:useLocalDpi xmlns:a14="http://schemas.microsoft.com/office/drawing/2010/main" val="0"/>
              </a:ext>
            </a:extLst>
          </a:blip>
          <a:stretch>
            <a:fillRect/>
          </a:stretch>
        </p:blipFill>
        <p:spPr>
          <a:xfrm>
            <a:off x="3884083" y="2557463"/>
            <a:ext cx="4423833" cy="3317875"/>
          </a:xfrm>
        </p:spPr>
      </p:pic>
    </p:spTree>
    <p:extLst>
      <p:ext uri="{BB962C8B-B14F-4D97-AF65-F5344CB8AC3E}">
        <p14:creationId xmlns:p14="http://schemas.microsoft.com/office/powerpoint/2010/main" val="28724294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DF9BA9-EFE7-4919-B409-FF25781EA3B9}"/>
              </a:ext>
            </a:extLst>
          </p:cNvPr>
          <p:cNvSpPr>
            <a:spLocks noGrp="1"/>
          </p:cNvSpPr>
          <p:nvPr>
            <p:ph type="title"/>
          </p:nvPr>
        </p:nvSpPr>
        <p:spPr/>
        <p:txBody>
          <a:bodyPr/>
          <a:lstStyle/>
          <a:p>
            <a:r>
              <a:rPr lang="fr-FR" dirty="0"/>
              <a:t>Coin motricité fine</a:t>
            </a:r>
          </a:p>
        </p:txBody>
      </p:sp>
      <p:pic>
        <p:nvPicPr>
          <p:cNvPr id="5" name="Espace réservé du contenu 4">
            <a:extLst>
              <a:ext uri="{FF2B5EF4-FFF2-40B4-BE49-F238E27FC236}">
                <a16:creationId xmlns:a16="http://schemas.microsoft.com/office/drawing/2014/main" id="{4A8772D9-7E2C-4C06-A563-800EB5C2EFD1}"/>
              </a:ext>
            </a:extLst>
          </p:cNvPr>
          <p:cNvPicPr>
            <a:picLocks noGrp="1" noChangeAspect="1"/>
          </p:cNvPicPr>
          <p:nvPr>
            <p:ph idx="1"/>
          </p:nvPr>
        </p:nvPicPr>
        <p:blipFill>
          <a:blip r:embed="rId2" cstate="hqprint">
            <a:extLst>
              <a:ext uri="{28A0092B-C50C-407E-A947-70E740481C1C}">
                <a14:useLocalDpi xmlns:a14="http://schemas.microsoft.com/office/drawing/2010/main" val="0"/>
              </a:ext>
            </a:extLst>
          </a:blip>
          <a:stretch>
            <a:fillRect/>
          </a:stretch>
        </p:blipFill>
        <p:spPr>
          <a:xfrm>
            <a:off x="3884083" y="2557463"/>
            <a:ext cx="4423833" cy="3317875"/>
          </a:xfrm>
        </p:spPr>
      </p:pic>
    </p:spTree>
    <p:extLst>
      <p:ext uri="{BB962C8B-B14F-4D97-AF65-F5344CB8AC3E}">
        <p14:creationId xmlns:p14="http://schemas.microsoft.com/office/powerpoint/2010/main" val="4137006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D61F722-DC71-4A46-8C7C-7B1EA7832DD3}"/>
              </a:ext>
            </a:extLst>
          </p:cNvPr>
          <p:cNvSpPr>
            <a:spLocks noGrp="1"/>
          </p:cNvSpPr>
          <p:nvPr>
            <p:ph type="title"/>
          </p:nvPr>
        </p:nvSpPr>
        <p:spPr/>
        <p:txBody>
          <a:bodyPr/>
          <a:lstStyle/>
          <a:p>
            <a:r>
              <a:rPr lang="fr-FR" dirty="0"/>
              <a:t>Coin écoute</a:t>
            </a:r>
          </a:p>
        </p:txBody>
      </p:sp>
      <p:pic>
        <p:nvPicPr>
          <p:cNvPr id="5" name="Espace réservé du contenu 4">
            <a:extLst>
              <a:ext uri="{FF2B5EF4-FFF2-40B4-BE49-F238E27FC236}">
                <a16:creationId xmlns:a16="http://schemas.microsoft.com/office/drawing/2014/main" id="{A8D95BC7-827A-4BEF-86B9-A1B85F57965B}"/>
              </a:ext>
            </a:extLst>
          </p:cNvPr>
          <p:cNvPicPr>
            <a:picLocks noGrp="1" noChangeAspect="1"/>
          </p:cNvPicPr>
          <p:nvPr>
            <p:ph idx="1"/>
          </p:nvPr>
        </p:nvPicPr>
        <p:blipFill>
          <a:blip r:embed="rId2" cstate="hqprint">
            <a:extLst>
              <a:ext uri="{28A0092B-C50C-407E-A947-70E740481C1C}">
                <a14:useLocalDpi xmlns:a14="http://schemas.microsoft.com/office/drawing/2010/main" val="0"/>
              </a:ext>
            </a:extLst>
          </a:blip>
          <a:stretch>
            <a:fillRect/>
          </a:stretch>
        </p:blipFill>
        <p:spPr>
          <a:xfrm>
            <a:off x="3884083" y="2557463"/>
            <a:ext cx="4423833" cy="3317875"/>
          </a:xfrm>
        </p:spPr>
      </p:pic>
    </p:spTree>
    <p:extLst>
      <p:ext uri="{BB962C8B-B14F-4D97-AF65-F5344CB8AC3E}">
        <p14:creationId xmlns:p14="http://schemas.microsoft.com/office/powerpoint/2010/main" val="114039332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que">
  <a:themeElements>
    <a:clrScheme name="Organique">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que">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que">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18</TotalTime>
  <Words>261</Words>
  <Application>Microsoft Office PowerPoint</Application>
  <PresentationFormat>Grand écran</PresentationFormat>
  <Paragraphs>29</Paragraphs>
  <Slides>13</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13</vt:i4>
      </vt:variant>
    </vt:vector>
  </HeadingPairs>
  <TitlesOfParts>
    <vt:vector size="16" baseType="lpstr">
      <vt:lpstr>Arial</vt:lpstr>
      <vt:lpstr>Garamond</vt:lpstr>
      <vt:lpstr>Organique</vt:lpstr>
      <vt:lpstr>La mise en place d’une classe « flexible »</vt:lpstr>
      <vt:lpstr>Présentation du fonctionnement d’une journée</vt:lpstr>
      <vt:lpstr>Les différents coins </vt:lpstr>
      <vt:lpstr>Coin mathématiques</vt:lpstr>
      <vt:lpstr>Coin lecture (il y a aussi un coin écriture que je n’ai pas pris en photographie)</vt:lpstr>
      <vt:lpstr>Espace Art </vt:lpstr>
      <vt:lpstr>Coin Sciences - Expérimentations</vt:lpstr>
      <vt:lpstr>Coin motricité fine</vt:lpstr>
      <vt:lpstr>Coin écoute</vt:lpstr>
      <vt:lpstr>Espace constructions</vt:lpstr>
      <vt:lpstr>Coin lecture </vt:lpstr>
      <vt:lpstr>Présentation PowerPoint</vt:lpstr>
      <vt:lpstr>Bilan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mise en place d’une classe « flexible »</dc:title>
  <dc:creator>Célia Grand</dc:creator>
  <cp:lastModifiedBy>MASTER</cp:lastModifiedBy>
  <cp:revision>2</cp:revision>
  <dcterms:created xsi:type="dcterms:W3CDTF">2021-06-13T08:05:46Z</dcterms:created>
  <dcterms:modified xsi:type="dcterms:W3CDTF">2021-06-14T19:34:04Z</dcterms:modified>
</cp:coreProperties>
</file>